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5" r:id="rId1"/>
  </p:sldMasterIdLst>
  <p:notesMasterIdLst>
    <p:notesMasterId r:id="rId20"/>
  </p:notesMasterIdLst>
  <p:sldIdLst>
    <p:sldId id="266" r:id="rId2"/>
    <p:sldId id="278" r:id="rId3"/>
    <p:sldId id="287" r:id="rId4"/>
    <p:sldId id="288" r:id="rId5"/>
    <p:sldId id="289" r:id="rId6"/>
    <p:sldId id="290" r:id="rId7"/>
    <p:sldId id="291" r:id="rId8"/>
    <p:sldId id="282" r:id="rId9"/>
    <p:sldId id="281" r:id="rId10"/>
    <p:sldId id="292" r:id="rId11"/>
    <p:sldId id="293" r:id="rId12"/>
    <p:sldId id="280" r:id="rId13"/>
    <p:sldId id="294" r:id="rId14"/>
    <p:sldId id="284" r:id="rId15"/>
    <p:sldId id="285" r:id="rId16"/>
    <p:sldId id="286" r:id="rId17"/>
    <p:sldId id="283" r:id="rId18"/>
    <p:sldId id="295" r:id="rId1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050C0"/>
    <a:srgbClr val="F38DB9"/>
    <a:srgbClr val="EE5C9B"/>
    <a:srgbClr val="B86BD7"/>
    <a:srgbClr val="B563F3"/>
    <a:srgbClr val="FFEBFA"/>
    <a:srgbClr val="FFDDF6"/>
    <a:srgbClr val="FFBDEE"/>
    <a:srgbClr val="565656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94" autoAdjust="0"/>
    <p:restoredTop sz="80378" autoAdjust="0"/>
  </p:normalViewPr>
  <p:slideViewPr>
    <p:cSldViewPr snapToGrid="0" showGuides="1">
      <p:cViewPr varScale="1">
        <p:scale>
          <a:sx n="60" d="100"/>
          <a:sy n="60" d="100"/>
        </p:scale>
        <p:origin x="102" y="798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jpg>
</file>

<file path=ppt/media/image19.png>
</file>

<file path=ppt/media/image2.png>
</file>

<file path=ppt/media/image20.png>
</file>

<file path=ppt/media/image21.PNG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A91FB8-7AF7-4879-8D4D-F7E65269357E}" type="datetimeFigureOut">
              <a:rPr lang="de-DE" smtClean="0"/>
              <a:t>18.07.2016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37AFB5-ADCD-4DF9-B32C-3C5BF4E069E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543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7AFB5-ADCD-4DF9-B32C-3C5BF4E069EF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8042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7AFB5-ADCD-4DF9-B32C-3C5BF4E069EF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8520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7AFB5-ADCD-4DF9-B32C-3C5BF4E069EF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325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1166843"/>
            <a:ext cx="12192000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11500" b="1" dirty="0" err="1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Sparkly</a:t>
            </a:r>
            <a:r>
              <a:rPr lang="de-DE" sz="11500" b="1" dirty="0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br>
              <a:rPr lang="de-DE" sz="11500" b="1" dirty="0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</a:br>
            <a:r>
              <a:rPr lang="de-DE" sz="11500" b="1" dirty="0" err="1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Unicorns</a:t>
            </a:r>
            <a:endParaRPr lang="de-DE" sz="11500" dirty="0"/>
          </a:p>
        </p:txBody>
      </p:sp>
      <p:sp>
        <p:nvSpPr>
          <p:cNvPr id="5" name="Rechteck 4"/>
          <p:cNvSpPr/>
          <p:nvPr userDrawn="1"/>
        </p:nvSpPr>
        <p:spPr>
          <a:xfrm>
            <a:off x="0" y="4047572"/>
            <a:ext cx="121920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2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de-DE" sz="32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32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Webservices Projekt 2016:</a:t>
            </a:r>
          </a:p>
          <a:p>
            <a:pPr algn="ctr"/>
            <a:r>
              <a:rPr lang="de-DE" sz="32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 2: Projekt Idee</a:t>
            </a:r>
          </a:p>
        </p:txBody>
      </p:sp>
    </p:spTree>
    <p:extLst>
      <p:ext uri="{BB962C8B-B14F-4D97-AF65-F5344CB8AC3E}">
        <p14:creationId xmlns:p14="http://schemas.microsoft.com/office/powerpoint/2010/main" val="2334783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08700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8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43306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1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12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1855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1718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341" y="1317589"/>
            <a:ext cx="2637199" cy="3212679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title" hasCustomPrompt="1"/>
          </p:nvPr>
        </p:nvSpPr>
        <p:spPr>
          <a:xfrm>
            <a:off x="838200" y="3312770"/>
            <a:ext cx="10462599" cy="1325563"/>
          </a:xfrm>
        </p:spPr>
        <p:txBody>
          <a:bodyPr>
            <a:noAutofit/>
          </a:bodyPr>
          <a:lstStyle>
            <a:lvl1pPr algn="ctr">
              <a:defRPr sz="9600" baseline="0"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 der Folie</a:t>
            </a:r>
          </a:p>
        </p:txBody>
      </p:sp>
    </p:spTree>
    <p:extLst>
      <p:ext uri="{BB962C8B-B14F-4D97-AF65-F5344CB8AC3E}">
        <p14:creationId xmlns:p14="http://schemas.microsoft.com/office/powerpoint/2010/main" val="3181438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0524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11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4703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7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8753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EDB986F-CA1C-4A4F-AD80-046D238A4B0E}" type="datetime1">
              <a:rPr lang="de-DE" smtClean="0"/>
              <a:t>18.07.2016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FH Rosenheim – Webservices Projekt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8121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1829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rgbClr val="9050C0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9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109C88-7B38-4154-B915-44BB12A36FA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32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3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838200" y="6356350"/>
            <a:ext cx="4114800" cy="365125"/>
          </a:xfrm>
          <a:prstGeom prst="rect">
            <a:avLst/>
          </a:prstGeom>
        </p:spPr>
        <p:txBody>
          <a:bodyPr/>
          <a:lstStyle>
            <a:lvl1pPr algn="l">
              <a:defRPr sz="1200"/>
            </a:lvl1pPr>
          </a:lstStyle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F38DB9"/>
                </a:solidFill>
              </a:rPr>
              <a:t>Sparkly</a:t>
            </a:r>
            <a:r>
              <a:rPr lang="de-DE" b="1" dirty="0">
                <a:solidFill>
                  <a:srgbClr val="F38DB9"/>
                </a:solidFill>
              </a:rPr>
              <a:t> </a:t>
            </a:r>
            <a:r>
              <a:rPr lang="de-DE" b="1" dirty="0" err="1">
                <a:solidFill>
                  <a:srgbClr val="F38DB9"/>
                </a:solidFill>
              </a:rPr>
              <a:t>Unicorns</a:t>
            </a:r>
            <a:endParaRPr lang="de-DE" b="1" dirty="0">
              <a:solidFill>
                <a:srgbClr val="F38DB9"/>
              </a:solidFill>
            </a:endParaRPr>
          </a:p>
        </p:txBody>
      </p:sp>
      <p:sp>
        <p:nvSpPr>
          <p:cNvPr id="14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18109C88-7B38-4154-B915-44BB12A36FA9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93722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650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E5C9B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981" userDrawn="1">
          <p15:clr>
            <a:srgbClr val="F26B43"/>
          </p15:clr>
        </p15:guide>
        <p15:guide id="2" pos="506" userDrawn="1">
          <p15:clr>
            <a:srgbClr val="F26B43"/>
          </p15:clr>
        </p15:guide>
        <p15:guide id="3" pos="7174" userDrawn="1">
          <p15:clr>
            <a:srgbClr val="F26B43"/>
          </p15:clr>
        </p15:guide>
        <p15:guide id="4" orient="horz" pos="39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elo112/UnicornMake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ctrTitle" idx="4294967295"/>
          </p:nvPr>
        </p:nvSpPr>
        <p:spPr>
          <a:xfrm>
            <a:off x="0" y="1122362"/>
            <a:ext cx="12260826" cy="3449638"/>
          </a:xfrm>
        </p:spPr>
        <p:txBody>
          <a:bodyPr>
            <a:noAutofit/>
          </a:bodyPr>
          <a:lstStyle/>
          <a:p>
            <a:pPr algn="ctr"/>
            <a:r>
              <a:rPr lang="de-DE" sz="11500" b="1" dirty="0" err="1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Sparkly</a:t>
            </a:r>
            <a:r>
              <a:rPr lang="de-DE" sz="11500" b="1" dirty="0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 </a:t>
            </a:r>
            <a:br>
              <a:rPr lang="de-DE" sz="11500" b="1" dirty="0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</a:br>
            <a:r>
              <a:rPr lang="de-DE" sz="11500" b="1" dirty="0" err="1">
                <a:solidFill>
                  <a:schemeClr val="bg2">
                    <a:lumMod val="10000"/>
                  </a:schemeClr>
                </a:solidFill>
                <a:latin typeface="Arial Black" panose="020B0A04020102020204" pitchFamily="34" charset="0"/>
                <a:cs typeface="Aharoni" panose="02010803020104030203" pitchFamily="2" charset="-79"/>
              </a:rPr>
              <a:t>Unicorns</a:t>
            </a:r>
            <a:endParaRPr lang="de-DE" sz="11500" b="1" dirty="0">
              <a:solidFill>
                <a:schemeClr val="bg2">
                  <a:lumMod val="10000"/>
                </a:schemeClr>
              </a:solidFill>
              <a:latin typeface="Arial Black" panose="020B0A04020102020204" pitchFamily="34" charset="0"/>
              <a:cs typeface="Aharoni" panose="02010803020104030203" pitchFamily="2" charset="-79"/>
            </a:endParaRPr>
          </a:p>
        </p:txBody>
      </p:sp>
      <p:sp>
        <p:nvSpPr>
          <p:cNvPr id="8" name="Untertitel 7"/>
          <p:cNvSpPr>
            <a:spLocks noGrp="1"/>
          </p:cNvSpPr>
          <p:nvPr>
            <p:ph type="subTitle" idx="4294967295"/>
          </p:nvPr>
        </p:nvSpPr>
        <p:spPr>
          <a:xfrm>
            <a:off x="0" y="4065639"/>
            <a:ext cx="12192000" cy="2479040"/>
          </a:xfrm>
        </p:spPr>
        <p:txBody>
          <a:bodyPr>
            <a:normAutofit/>
          </a:bodyPr>
          <a:lstStyle/>
          <a:p>
            <a:pPr algn="ctr"/>
            <a:r>
              <a:rPr lang="de-DE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/>
            </a:r>
            <a:br>
              <a:rPr lang="de-DE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de-DE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Webservices Projekt 2016:</a:t>
            </a:r>
          </a:p>
          <a:p>
            <a:pPr marL="0" indent="0" algn="ctr">
              <a:buNone/>
            </a:pPr>
            <a:r>
              <a:rPr lang="de-DE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Termin </a:t>
            </a:r>
            <a:r>
              <a:rPr lang="de-DE" sz="32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lang="de-DE" sz="3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Fußzeilenplatzhalter 3"/>
          <p:cNvSpPr txBox="1">
            <a:spLocks/>
          </p:cNvSpPr>
          <p:nvPr/>
        </p:nvSpPr>
        <p:spPr>
          <a:xfrm>
            <a:off x="0" y="6356350"/>
            <a:ext cx="12192000" cy="365125"/>
          </a:xfrm>
          <a:prstGeom prst="rect">
            <a:avLst/>
          </a:prstGeom>
        </p:spPr>
        <p:txBody>
          <a:bodyPr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>
                <a:solidFill>
                  <a:schemeClr val="bg1"/>
                </a:solidFill>
              </a:rPr>
              <a:t>Manuel </a:t>
            </a:r>
            <a:r>
              <a:rPr lang="de-DE" dirty="0" err="1">
                <a:solidFill>
                  <a:schemeClr val="bg1"/>
                </a:solidFill>
              </a:rPr>
              <a:t>Huber|Franziska</a:t>
            </a:r>
            <a:r>
              <a:rPr lang="de-DE" dirty="0">
                <a:solidFill>
                  <a:schemeClr val="bg1"/>
                </a:solidFill>
              </a:rPr>
              <a:t> Haaf</a:t>
            </a:r>
            <a:endParaRPr lang="de-DE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962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User-Stories</a:t>
            </a:r>
          </a:p>
        </p:txBody>
      </p:sp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#01 	</a:t>
            </a:r>
            <a:r>
              <a:rPr lang="de-DE" dirty="0" smtClean="0"/>
              <a:t>Als </a:t>
            </a:r>
            <a:r>
              <a:rPr lang="de-DE" dirty="0" smtClean="0">
                <a:solidFill>
                  <a:srgbClr val="9050C0"/>
                </a:solidFill>
              </a:rPr>
              <a:t>Nutzer</a:t>
            </a:r>
            <a:r>
              <a:rPr lang="de-DE" dirty="0" smtClean="0"/>
              <a:t> möchte ich individuelle Einhörner erstellen.</a:t>
            </a:r>
          </a:p>
          <a:p>
            <a:pPr marL="0" indent="0">
              <a:buNone/>
            </a:pPr>
            <a:endParaRPr lang="de-DE" dirty="0" smtClean="0"/>
          </a:p>
          <a:p>
            <a:r>
              <a:rPr lang="de-DE" dirty="0" smtClean="0"/>
              <a:t>#02 Als </a:t>
            </a:r>
            <a:r>
              <a:rPr lang="de-DE" dirty="0">
                <a:solidFill>
                  <a:srgbClr val="9050C0"/>
                </a:solidFill>
              </a:rPr>
              <a:t>Nutzer </a:t>
            </a:r>
            <a:r>
              <a:rPr lang="de-DE" dirty="0"/>
              <a:t>möchte ich mein Einhorn mit meinen Freunden teilen.</a:t>
            </a:r>
          </a:p>
          <a:p>
            <a:endParaRPr lang="de-DE" dirty="0"/>
          </a:p>
          <a:p>
            <a:r>
              <a:rPr lang="de-DE" dirty="0"/>
              <a:t>#</a:t>
            </a:r>
            <a:r>
              <a:rPr lang="de-DE" dirty="0" smtClean="0"/>
              <a:t>03 </a:t>
            </a:r>
            <a:r>
              <a:rPr lang="de-DE" dirty="0"/>
              <a:t>	Als </a:t>
            </a:r>
            <a:r>
              <a:rPr lang="de-DE" dirty="0">
                <a:solidFill>
                  <a:srgbClr val="9050C0"/>
                </a:solidFill>
              </a:rPr>
              <a:t>Nutzer</a:t>
            </a:r>
            <a:r>
              <a:rPr lang="de-DE" dirty="0">
                <a:solidFill>
                  <a:srgbClr val="F38DB9"/>
                </a:solidFill>
              </a:rPr>
              <a:t> </a:t>
            </a:r>
            <a:r>
              <a:rPr lang="de-DE" dirty="0"/>
              <a:t>möchte ich mein Einhorn erneut aufrufen können.</a:t>
            </a:r>
          </a:p>
          <a:p>
            <a:endParaRPr lang="de-DE" dirty="0"/>
          </a:p>
          <a:p>
            <a:r>
              <a:rPr lang="de-DE" dirty="0"/>
              <a:t>#</a:t>
            </a:r>
            <a:r>
              <a:rPr lang="de-DE" dirty="0" smtClean="0"/>
              <a:t>04 </a:t>
            </a:r>
            <a:r>
              <a:rPr lang="de-DE" dirty="0"/>
              <a:t>	Als </a:t>
            </a:r>
            <a:r>
              <a:rPr lang="de-DE" dirty="0">
                <a:solidFill>
                  <a:srgbClr val="9050C0"/>
                </a:solidFill>
              </a:rPr>
              <a:t>Anbieter</a:t>
            </a:r>
            <a:r>
              <a:rPr lang="de-DE" dirty="0">
                <a:solidFill>
                  <a:srgbClr val="F38DB9"/>
                </a:solidFill>
              </a:rPr>
              <a:t> </a:t>
            </a:r>
            <a:r>
              <a:rPr lang="de-DE" dirty="0"/>
              <a:t>möchte ich, dass meine </a:t>
            </a:r>
            <a:r>
              <a:rPr lang="de-DE" dirty="0" err="1"/>
              <a:t>Social</a:t>
            </a:r>
            <a:r>
              <a:rPr lang="de-DE" dirty="0"/>
              <a:t>-Media Auftritte </a:t>
            </a:r>
            <a:r>
              <a:rPr lang="de-DE" dirty="0" smtClean="0"/>
              <a:t>	Beachtung bekommen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 smtClean="0">
                <a:solidFill>
                  <a:srgbClr val="9050C0"/>
                </a:solidFill>
              </a:rPr>
              <a:t>Sparkly</a:t>
            </a:r>
            <a:r>
              <a:rPr lang="de-DE" b="1" dirty="0" smtClean="0">
                <a:solidFill>
                  <a:srgbClr val="9050C0"/>
                </a:solidFill>
              </a:rPr>
              <a:t> </a:t>
            </a:r>
            <a:r>
              <a:rPr lang="de-DE" b="1" dirty="0" err="1" smtClean="0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4142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</a:t>
            </a:r>
            <a:r>
              <a:rPr lang="de-DE" dirty="0"/>
              <a:t>-Cases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 smtClean="0">
                <a:solidFill>
                  <a:srgbClr val="9050C0"/>
                </a:solidFill>
              </a:rPr>
              <a:t>Sparkly</a:t>
            </a:r>
            <a:r>
              <a:rPr lang="de-DE" b="1" dirty="0" smtClean="0">
                <a:solidFill>
                  <a:srgbClr val="9050C0"/>
                </a:solidFill>
              </a:rPr>
              <a:t> </a:t>
            </a:r>
            <a:r>
              <a:rPr lang="de-DE" b="1" dirty="0" err="1" smtClean="0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11</a:t>
            </a:fld>
            <a:endParaRPr lang="de-DE"/>
          </a:p>
        </p:txBody>
      </p:sp>
      <p:pic>
        <p:nvPicPr>
          <p:cNvPr id="6" name="Inhaltsplatzhalter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65" y="1690688"/>
            <a:ext cx="5100335" cy="3820986"/>
          </a:xfrm>
          <a:prstGeom prst="rect">
            <a:avLst/>
          </a:prstGeom>
        </p:spPr>
      </p:pic>
      <p:pic>
        <p:nvPicPr>
          <p:cNvPr id="7" name="Inhaltsplatzhalt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0665" y="1690688"/>
            <a:ext cx="4833135" cy="3820986"/>
          </a:xfrm>
        </p:spPr>
      </p:pic>
      <p:sp>
        <p:nvSpPr>
          <p:cNvPr id="3" name="Pfeil nach rechts 2"/>
          <p:cNvSpPr/>
          <p:nvPr/>
        </p:nvSpPr>
        <p:spPr>
          <a:xfrm>
            <a:off x="5953991" y="3335482"/>
            <a:ext cx="566674" cy="374073"/>
          </a:xfrm>
          <a:prstGeom prst="rightArrow">
            <a:avLst/>
          </a:prstGeom>
          <a:solidFill>
            <a:srgbClr val="9050C0"/>
          </a:solidFill>
          <a:ln>
            <a:solidFill>
              <a:srgbClr val="905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6590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106" y="366691"/>
            <a:ext cx="8407560" cy="5915019"/>
          </a:xfr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>
                <a:solidFill>
                  <a:srgbClr val="9050C0"/>
                </a:solidFill>
              </a:rPr>
              <a:t>Sparkly 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12</a:t>
            </a:fld>
            <a:endParaRPr lang="de-DE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95843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1066800" y="3058767"/>
            <a:ext cx="10233999" cy="1325563"/>
          </a:xfrm>
        </p:spPr>
        <p:txBody>
          <a:bodyPr/>
          <a:lstStyle/>
          <a:p>
            <a:r>
              <a:rPr lang="de-DE" dirty="0" smtClean="0"/>
              <a:t>Technologie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r>
              <a:rPr lang="de-DE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>
                <a:solidFill>
                  <a:srgbClr val="9050C0"/>
                </a:solidFill>
              </a:rPr>
              <a:t>Sparkly 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18109C88-7B38-4154-B915-44BB12A36FA9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70252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Architektur</a:t>
            </a:r>
            <a:endParaRPr lang="de-DE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>
                <a:solidFill>
                  <a:srgbClr val="9050C0"/>
                </a:solidFill>
              </a:rPr>
              <a:t>Sparkly 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14</a:t>
            </a:fld>
            <a:endParaRPr lang="de-DE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420" y="112857"/>
            <a:ext cx="5624021" cy="6608618"/>
          </a:xfrm>
          <a:prstGeom prst="rect">
            <a:avLst/>
          </a:prstGeom>
        </p:spPr>
      </p:pic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22173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Server:</a:t>
            </a:r>
          </a:p>
          <a:p>
            <a:pPr lvl="1"/>
            <a:r>
              <a:rPr lang="en-GB" dirty="0" smtClean="0"/>
              <a:t>C# WebApi2</a:t>
            </a:r>
          </a:p>
          <a:p>
            <a:pPr lvl="2"/>
            <a:r>
              <a:rPr lang="en-GB" dirty="0" err="1" smtClean="0"/>
              <a:t>EntityFramework</a:t>
            </a:r>
            <a:endParaRPr lang="en-GB" dirty="0" smtClean="0"/>
          </a:p>
          <a:p>
            <a:pPr lvl="2"/>
            <a:r>
              <a:rPr lang="en-GB" dirty="0" err="1" smtClean="0"/>
              <a:t>Autofac</a:t>
            </a:r>
            <a:endParaRPr lang="en-GB" dirty="0"/>
          </a:p>
          <a:p>
            <a:r>
              <a:rPr lang="en-GB" dirty="0"/>
              <a:t>Frontend:</a:t>
            </a:r>
          </a:p>
          <a:p>
            <a:pPr lvl="1"/>
            <a:r>
              <a:rPr lang="en-GB" dirty="0" smtClean="0"/>
              <a:t>Angular2</a:t>
            </a:r>
          </a:p>
          <a:p>
            <a:pPr lvl="2"/>
            <a:r>
              <a:rPr lang="en-GB" dirty="0" smtClean="0"/>
              <a:t>Typescript</a:t>
            </a:r>
          </a:p>
          <a:p>
            <a:pPr lvl="2"/>
            <a:r>
              <a:rPr lang="en-GB" dirty="0" smtClean="0"/>
              <a:t>HTML5</a:t>
            </a:r>
          </a:p>
          <a:p>
            <a:pPr lvl="2"/>
            <a:r>
              <a:rPr lang="en-GB" dirty="0" smtClean="0"/>
              <a:t>LESS</a:t>
            </a:r>
          </a:p>
          <a:p>
            <a:pPr lvl="2"/>
            <a:r>
              <a:rPr lang="en-GB" dirty="0" err="1" smtClean="0"/>
              <a:t>Webpack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1388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365125"/>
            <a:ext cx="7389972" cy="6023948"/>
          </a:xfrm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>
                <a:solidFill>
                  <a:srgbClr val="9050C0"/>
                </a:solidFill>
              </a:rPr>
              <a:t>Sparkly 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4141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>
                <a:solidFill>
                  <a:srgbClr val="9050C0"/>
                </a:solidFill>
              </a:rPr>
              <a:t>Sparkly 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16</a:t>
            </a:fld>
            <a:endParaRPr lang="de-DE"/>
          </a:p>
        </p:txBody>
      </p:sp>
      <p:pic>
        <p:nvPicPr>
          <p:cNvPr id="9" name="Content Placeholder 1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467" y="3014943"/>
            <a:ext cx="9431066" cy="1162212"/>
          </a:xfrm>
        </p:spPr>
      </p:pic>
    </p:spTree>
    <p:extLst>
      <p:ext uri="{BB962C8B-B14F-4D97-AF65-F5344CB8AC3E}">
        <p14:creationId xmlns:p14="http://schemas.microsoft.com/office/powerpoint/2010/main" val="12766601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2381" y="170358"/>
            <a:ext cx="8262203" cy="5694313"/>
          </a:xfrm>
        </p:spPr>
      </p:pic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>
                <a:solidFill>
                  <a:srgbClr val="9050C0"/>
                </a:solidFill>
              </a:rPr>
              <a:t>Sparkly 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66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 smtClean="0"/>
              <a:t>Lifepräsentation</a:t>
            </a:r>
            <a:r>
              <a:rPr lang="de-DE" dirty="0" smtClean="0"/>
              <a:t>!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smtClean="0">
                <a:solidFill>
                  <a:srgbClr val="9050C0"/>
                </a:solidFill>
              </a:rPr>
              <a:t>Sparkly 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18</a:t>
            </a:fld>
            <a:endParaRPr lang="de-DE"/>
          </a:p>
        </p:txBody>
      </p:sp>
      <p:pic>
        <p:nvPicPr>
          <p:cNvPr id="1026" name="Picture 2" descr="https://media.giphy.com/media/heIX5HfWgEYlW/giphy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9255" y="1599622"/>
            <a:ext cx="4253490" cy="425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5498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Agenda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Projekt-Idee</a:t>
            </a:r>
          </a:p>
          <a:p>
            <a:r>
              <a:rPr lang="de-DE" dirty="0"/>
              <a:t>Mock-</a:t>
            </a:r>
            <a:r>
              <a:rPr lang="de-DE" dirty="0" err="1"/>
              <a:t>Up‘s</a:t>
            </a:r>
            <a:endParaRPr lang="de-DE" dirty="0"/>
          </a:p>
          <a:p>
            <a:r>
              <a:rPr lang="de-DE" dirty="0" smtClean="0"/>
              <a:t>User-Stories</a:t>
            </a:r>
          </a:p>
          <a:p>
            <a:r>
              <a:rPr lang="de-DE" dirty="0" smtClean="0"/>
              <a:t>Architektur</a:t>
            </a:r>
            <a:endParaRPr lang="de-DE" dirty="0"/>
          </a:p>
          <a:p>
            <a:r>
              <a:rPr lang="de-DE" dirty="0"/>
              <a:t>Schnittstellen</a:t>
            </a:r>
          </a:p>
          <a:p>
            <a:r>
              <a:rPr lang="de-DE" dirty="0" err="1"/>
              <a:t>Use</a:t>
            </a:r>
            <a:r>
              <a:rPr lang="de-DE" dirty="0"/>
              <a:t>-Case Diagramme</a:t>
            </a:r>
          </a:p>
          <a:p>
            <a:r>
              <a:rPr lang="de-DE" dirty="0"/>
              <a:t>Dialoglandkarte</a:t>
            </a:r>
          </a:p>
          <a:p>
            <a:r>
              <a:rPr lang="de-DE" dirty="0" smtClean="0"/>
              <a:t>Roadmap</a:t>
            </a:r>
          </a:p>
          <a:p>
            <a:r>
              <a:rPr lang="de-DE" dirty="0" err="1" smtClean="0"/>
              <a:t>Lifepräsentation</a:t>
            </a:r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11124590" cy="365125"/>
          </a:xfrm>
        </p:spPr>
        <p:txBody>
          <a:bodyPr/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>
                <a:solidFill>
                  <a:srgbClr val="9050C0"/>
                </a:solidFill>
              </a:rPr>
              <a:t>Sparkly</a:t>
            </a:r>
            <a:r>
              <a:rPr lang="de-DE" b="1" dirty="0">
                <a:solidFill>
                  <a:srgbClr val="9050C0"/>
                </a:solidFill>
              </a:rPr>
              <a:t> </a:t>
            </a:r>
            <a:r>
              <a:rPr lang="de-DE" b="1" dirty="0" err="1" smtClean="0">
                <a:solidFill>
                  <a:srgbClr val="9050C0"/>
                </a:solidFill>
              </a:rPr>
              <a:t>Unicorns</a:t>
            </a:r>
            <a:r>
              <a:rPr lang="de-DE" b="1" dirty="0" smtClean="0">
                <a:solidFill>
                  <a:srgbClr val="9050C0"/>
                </a:solidFill>
              </a:rPr>
              <a:t> 						             </a:t>
            </a:r>
            <a:r>
              <a:rPr lang="de-DE" dirty="0" smtClean="0"/>
              <a:t>github.com/nelo112/</a:t>
            </a:r>
            <a:r>
              <a:rPr lang="de-DE" dirty="0" err="1" smtClean="0"/>
              <a:t>UnicornMaker</a:t>
            </a:r>
            <a:endParaRPr lang="de-DE" dirty="0"/>
          </a:p>
          <a:p>
            <a:endParaRPr lang="de-DE" b="1" dirty="0">
              <a:solidFill>
                <a:srgbClr val="9050C0"/>
              </a:solidFill>
            </a:endParaRPr>
          </a:p>
        </p:txBody>
      </p:sp>
      <p:pic>
        <p:nvPicPr>
          <p:cNvPr id="6" name="Grafik 5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4442" y="5448002"/>
            <a:ext cx="908348" cy="90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518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3485092"/>
            <a:ext cx="10515600" cy="4351338"/>
          </a:xfrm>
        </p:spPr>
        <p:txBody>
          <a:bodyPr/>
          <a:lstStyle/>
          <a:p>
            <a:r>
              <a:rPr lang="de-DE" dirty="0"/>
              <a:t>Erstellung von Einhörnern mit verschiedenen Extras</a:t>
            </a:r>
          </a:p>
          <a:p>
            <a:pPr lvl="1"/>
            <a:r>
              <a:rPr lang="de-DE" dirty="0" smtClean="0"/>
              <a:t>Farben</a:t>
            </a:r>
            <a:endParaRPr lang="de-DE" dirty="0"/>
          </a:p>
          <a:p>
            <a:pPr lvl="1"/>
            <a:r>
              <a:rPr lang="de-DE" dirty="0"/>
              <a:t>Accessoires</a:t>
            </a:r>
          </a:p>
          <a:p>
            <a:r>
              <a:rPr lang="de-DE" dirty="0"/>
              <a:t>„Sharing-Funktion“: Wieder-Abrufbarkeit mittels Link 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 dirty="0" err="1" smtClean="0">
                <a:solidFill>
                  <a:srgbClr val="9050C0"/>
                </a:solidFill>
              </a:rPr>
              <a:t>Sparkly</a:t>
            </a:r>
            <a:r>
              <a:rPr lang="de-DE" b="1" dirty="0" smtClean="0">
                <a:solidFill>
                  <a:srgbClr val="9050C0"/>
                </a:solidFill>
              </a:rPr>
              <a:t> </a:t>
            </a:r>
            <a:r>
              <a:rPr lang="de-DE" b="1" dirty="0" err="1" smtClean="0">
                <a:solidFill>
                  <a:srgbClr val="9050C0"/>
                </a:solidFill>
              </a:rPr>
              <a:t>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3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794" y="-172515"/>
            <a:ext cx="5486411" cy="3657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47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 txBox="1">
            <a:spLocks/>
          </p:cNvSpPr>
          <p:nvPr/>
        </p:nvSpPr>
        <p:spPr>
          <a:xfrm>
            <a:off x="2562151" y="2078157"/>
            <a:ext cx="6121400" cy="262667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DE" sz="13800" b="1" dirty="0" smtClean="0">
                <a:solidFill>
                  <a:srgbClr val="9050C0"/>
                </a:solidFill>
              </a:rPr>
              <a:t>Mocks</a:t>
            </a:r>
            <a:endParaRPr lang="de-DE" sz="13800" b="1" dirty="0">
              <a:solidFill>
                <a:srgbClr val="9050C0"/>
              </a:solidFill>
            </a:endParaRPr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6716" y="1901461"/>
            <a:ext cx="2301212" cy="280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4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21F56B-D30C-40F8-9A53-F272B555D7A8}" type="datetime1">
              <a:rPr lang="de-DE" smtClean="0"/>
              <a:t>18.07.2016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smtClean="0"/>
              <a:t>FH Rosenheim – Webservices Projekt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8109C88-7B38-4154-B915-44BB12A36FA9}" type="slidenum">
              <a:rPr lang="de-DE" smtClean="0"/>
              <a:t>5</a:t>
            </a:fld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91" y="-173736"/>
            <a:ext cx="11338559" cy="7086600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363671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21F56B-D30C-40F8-9A53-F272B555D7A8}" type="datetime1">
              <a:rPr lang="de-DE" smtClean="0"/>
              <a:t>18.07.2016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smtClean="0"/>
              <a:t>FH Rosenheim – Webservices Projekt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8109C88-7B38-4154-B915-44BB12A36FA9}" type="slidenum">
              <a:rPr lang="de-DE" smtClean="0"/>
              <a:t>6</a:t>
            </a:fld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67" y="-173736"/>
            <a:ext cx="11338559" cy="7086599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97023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4294967295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21F56B-D30C-40F8-9A53-F272B555D7A8}" type="datetime1">
              <a:rPr lang="de-DE" smtClean="0"/>
              <a:t>18.07.2016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de-DE" smtClean="0"/>
              <a:t>FH Rosenheim – Webservices Projekt</a:t>
            </a: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8109C88-7B38-4154-B915-44BB12A36FA9}" type="slidenum">
              <a:rPr lang="de-DE" smtClean="0"/>
              <a:t>7</a:t>
            </a:fld>
            <a:endParaRPr lang="de-DE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168" y="-173736"/>
            <a:ext cx="11338557" cy="7086599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290264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Dialoglandkarte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>
                <a:solidFill>
                  <a:srgbClr val="9050C0"/>
                </a:solidFill>
              </a:rPr>
              <a:t>Sparkly 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109C88-7B38-4154-B915-44BB12A36FA9}" type="slidenum">
              <a:rPr lang="de-DE" smtClean="0"/>
              <a:t>8</a:t>
            </a:fld>
            <a:endParaRPr lang="de-DE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3230033" cy="201877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818" y="1681428"/>
            <a:ext cx="3230033" cy="2018771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5436" y="1690689"/>
            <a:ext cx="3230032" cy="2018770"/>
          </a:xfrm>
          <a:prstGeom prst="rect">
            <a:avLst/>
          </a:prstGeom>
        </p:spPr>
      </p:pic>
      <p:sp>
        <p:nvSpPr>
          <p:cNvPr id="9" name="Abgerundetes Rechteck 8"/>
          <p:cNvSpPr/>
          <p:nvPr/>
        </p:nvSpPr>
        <p:spPr>
          <a:xfrm>
            <a:off x="2216728" y="3020292"/>
            <a:ext cx="491836" cy="249382"/>
          </a:xfrm>
          <a:prstGeom prst="roundRect">
            <a:avLst/>
          </a:prstGeom>
          <a:noFill/>
          <a:ln w="38100">
            <a:solidFill>
              <a:srgbClr val="905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1" name="Gerade Verbindung mit Pfeil 10"/>
          <p:cNvCxnSpPr>
            <a:stCxn id="6" idx="3"/>
            <a:endCxn id="7" idx="1"/>
          </p:cNvCxnSpPr>
          <p:nvPr/>
        </p:nvCxnSpPr>
        <p:spPr>
          <a:xfrm flipV="1">
            <a:off x="4068233" y="2690814"/>
            <a:ext cx="518585" cy="9260"/>
          </a:xfrm>
          <a:prstGeom prst="straightConnector1">
            <a:avLst/>
          </a:prstGeom>
          <a:ln w="57150">
            <a:solidFill>
              <a:srgbClr val="905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bgerundetes Rechteck 11"/>
          <p:cNvSpPr/>
          <p:nvPr/>
        </p:nvSpPr>
        <p:spPr>
          <a:xfrm>
            <a:off x="7107381" y="3389002"/>
            <a:ext cx="531092" cy="240888"/>
          </a:xfrm>
          <a:prstGeom prst="roundRect">
            <a:avLst/>
          </a:prstGeom>
          <a:noFill/>
          <a:ln w="38100">
            <a:solidFill>
              <a:srgbClr val="905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3" name="Gerade Verbindung mit Pfeil 12"/>
          <p:cNvCxnSpPr>
            <a:stCxn id="7" idx="3"/>
            <a:endCxn id="8" idx="1"/>
          </p:cNvCxnSpPr>
          <p:nvPr/>
        </p:nvCxnSpPr>
        <p:spPr>
          <a:xfrm>
            <a:off x="7816851" y="2690814"/>
            <a:ext cx="518585" cy="9260"/>
          </a:xfrm>
          <a:prstGeom prst="straightConnector1">
            <a:avLst/>
          </a:prstGeom>
          <a:ln w="57150">
            <a:solidFill>
              <a:srgbClr val="905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Grafik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1548" y="4873601"/>
            <a:ext cx="952500" cy="952500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1547" y="4867828"/>
            <a:ext cx="958273" cy="958273"/>
          </a:xfrm>
          <a:prstGeom prst="rect">
            <a:avLst/>
          </a:prstGeom>
          <a:ln cap="rnd">
            <a:solidFill>
              <a:schemeClr val="accent1">
                <a:alpha val="50000"/>
              </a:schemeClr>
            </a:solidFill>
          </a:ln>
        </p:spPr>
      </p:pic>
      <p:pic>
        <p:nvPicPr>
          <p:cNvPr id="20" name="Grafik 1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7319" y="4867828"/>
            <a:ext cx="958273" cy="958273"/>
          </a:xfrm>
          <a:prstGeom prst="rect">
            <a:avLst/>
          </a:prstGeom>
        </p:spPr>
      </p:pic>
      <p:cxnSp>
        <p:nvCxnSpPr>
          <p:cNvPr id="21" name="Gerade Verbindung mit Pfeil 20"/>
          <p:cNvCxnSpPr>
            <a:stCxn id="8" idx="2"/>
            <a:endCxn id="18" idx="0"/>
          </p:cNvCxnSpPr>
          <p:nvPr/>
        </p:nvCxnSpPr>
        <p:spPr>
          <a:xfrm flipH="1">
            <a:off x="8737798" y="3709459"/>
            <a:ext cx="1212654" cy="1164142"/>
          </a:xfrm>
          <a:prstGeom prst="straightConnector1">
            <a:avLst/>
          </a:prstGeom>
          <a:ln w="57150">
            <a:solidFill>
              <a:srgbClr val="905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mit Pfeil 25"/>
          <p:cNvCxnSpPr>
            <a:stCxn id="8" idx="2"/>
            <a:endCxn id="19" idx="0"/>
          </p:cNvCxnSpPr>
          <p:nvPr/>
        </p:nvCxnSpPr>
        <p:spPr>
          <a:xfrm>
            <a:off x="9950452" y="3709459"/>
            <a:ext cx="60232" cy="1158369"/>
          </a:xfrm>
          <a:prstGeom prst="straightConnector1">
            <a:avLst/>
          </a:prstGeom>
          <a:ln w="57150">
            <a:solidFill>
              <a:srgbClr val="905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>
            <a:stCxn id="8" idx="2"/>
            <a:endCxn id="20" idx="0"/>
          </p:cNvCxnSpPr>
          <p:nvPr/>
        </p:nvCxnSpPr>
        <p:spPr>
          <a:xfrm>
            <a:off x="9950452" y="3709459"/>
            <a:ext cx="1336004" cy="1158369"/>
          </a:xfrm>
          <a:prstGeom prst="straightConnector1">
            <a:avLst/>
          </a:prstGeom>
          <a:ln w="57150">
            <a:solidFill>
              <a:srgbClr val="905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420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title"/>
          </p:nvPr>
        </p:nvSpPr>
        <p:spPr>
          <a:xfrm>
            <a:off x="1066800" y="3058767"/>
            <a:ext cx="10233999" cy="1325563"/>
          </a:xfrm>
        </p:spPr>
        <p:txBody>
          <a:bodyPr/>
          <a:lstStyle/>
          <a:p>
            <a:r>
              <a:rPr lang="de-DE" dirty="0" err="1" smtClean="0"/>
              <a:t>Use</a:t>
            </a:r>
            <a:r>
              <a:rPr lang="de-DE" dirty="0" smtClean="0"/>
              <a:t>-Cases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4294967295"/>
          </p:nvPr>
        </p:nvSpPr>
        <p:spPr>
          <a:xfrm>
            <a:off x="0" y="6356350"/>
            <a:ext cx="4114800" cy="365125"/>
          </a:xfrm>
        </p:spPr>
        <p:txBody>
          <a:bodyPr/>
          <a:lstStyle/>
          <a:p>
            <a:r>
              <a:rPr lang="de-DE">
                <a:solidFill>
                  <a:schemeClr val="bg1">
                    <a:lumMod val="50000"/>
                  </a:schemeClr>
                </a:solidFill>
              </a:rPr>
              <a:t>FH-Rosenheim| Webservices Projekt| </a:t>
            </a:r>
            <a:r>
              <a:rPr lang="de-DE" b="1">
                <a:solidFill>
                  <a:srgbClr val="9050C0"/>
                </a:solidFill>
              </a:rPr>
              <a:t>Sparkly Unicorns</a:t>
            </a:r>
            <a:endParaRPr lang="de-DE" b="1" dirty="0">
              <a:solidFill>
                <a:srgbClr val="9050C0"/>
              </a:solidFill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18109C88-7B38-4154-B915-44BB12A36FA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9500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Autofit/>
      </a:bodyPr>
      <a:lstStyle>
        <a:defPPr algn="ctr">
          <a:defRPr sz="11500" b="1" dirty="0" smtClean="0">
            <a:solidFill>
              <a:srgbClr val="9050C0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181</Words>
  <Application>Microsoft Office PowerPoint</Application>
  <PresentationFormat>Breitbild</PresentationFormat>
  <Paragraphs>80</Paragraphs>
  <Slides>18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4" baseType="lpstr">
      <vt:lpstr>Aharoni</vt:lpstr>
      <vt:lpstr>Arial</vt:lpstr>
      <vt:lpstr>Arial Black</vt:lpstr>
      <vt:lpstr>Calibri</vt:lpstr>
      <vt:lpstr>Calibri Light</vt:lpstr>
      <vt:lpstr>Office Theme</vt:lpstr>
      <vt:lpstr>Sparkly  Unicorns</vt:lpstr>
      <vt:lpstr>Agenda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Dialoglandkarte</vt:lpstr>
      <vt:lpstr>Use-Cases</vt:lpstr>
      <vt:lpstr>User-Stories</vt:lpstr>
      <vt:lpstr>Use-Cases</vt:lpstr>
      <vt:lpstr>PowerPoint-Präsentation</vt:lpstr>
      <vt:lpstr>Technologie</vt:lpstr>
      <vt:lpstr>Architektur</vt:lpstr>
      <vt:lpstr>PowerPoint-Präsentation</vt:lpstr>
      <vt:lpstr>PowerPoint-Präsentation</vt:lpstr>
      <vt:lpstr>PowerPoint-Präsentation</vt:lpstr>
      <vt:lpstr>Lifepräsentation!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Microsoft-Konto</dc:creator>
  <cp:lastModifiedBy>nelo112@web.de</cp:lastModifiedBy>
  <cp:revision>94</cp:revision>
  <dcterms:created xsi:type="dcterms:W3CDTF">2016-06-08T08:49:35Z</dcterms:created>
  <dcterms:modified xsi:type="dcterms:W3CDTF">2016-07-18T06:52:04Z</dcterms:modified>
</cp:coreProperties>
</file>

<file path=docProps/thumbnail.jpeg>
</file>